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3" r:id="rId2"/>
    <p:sldId id="284" r:id="rId3"/>
    <p:sldId id="294" r:id="rId4"/>
    <p:sldId id="295" r:id="rId5"/>
    <p:sldId id="288" r:id="rId6"/>
    <p:sldId id="259" r:id="rId7"/>
    <p:sldId id="256" r:id="rId8"/>
    <p:sldId id="281" r:id="rId9"/>
    <p:sldId id="278" r:id="rId10"/>
    <p:sldId id="289" r:id="rId11"/>
    <p:sldId id="290" r:id="rId12"/>
    <p:sldId id="267" r:id="rId13"/>
    <p:sldId id="292" r:id="rId14"/>
    <p:sldId id="257" r:id="rId15"/>
    <p:sldId id="269" r:id="rId16"/>
    <p:sldId id="280" r:id="rId17"/>
    <p:sldId id="268" r:id="rId18"/>
    <p:sldId id="271" r:id="rId19"/>
    <p:sldId id="273" r:id="rId20"/>
    <p:sldId id="274" r:id="rId21"/>
    <p:sldId id="293" r:id="rId22"/>
    <p:sldId id="272" r:id="rId23"/>
    <p:sldId id="296" r:id="rId24"/>
    <p:sldId id="262" r:id="rId25"/>
    <p:sldId id="266" r:id="rId26"/>
    <p:sldId id="265" r:id="rId27"/>
    <p:sldId id="260" r:id="rId28"/>
    <p:sldId id="263" r:id="rId29"/>
    <p:sldId id="26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16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3526544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632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– (A) Rule set sizes, (B)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9C38B-D79C-3F7D-D9D0-2F99CAF817D9}"/>
              </a:ext>
            </a:extLst>
          </p:cNvPr>
          <p:cNvGrpSpPr>
            <a:grpSpLocks noChangeAspect="1"/>
          </p:cNvGrpSpPr>
          <p:nvPr/>
        </p:nvGrpSpPr>
        <p:grpSpPr>
          <a:xfrm>
            <a:off x="47625" y="427904"/>
            <a:ext cx="7315200" cy="5526067"/>
            <a:chOff x="685800" y="444500"/>
            <a:chExt cx="6220278" cy="46989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68" y="571440"/>
              <a:ext cx="1082419" cy="45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B1C88-827D-4A6C-9B15-48F88D6F3B0B}"/>
                </a:ext>
              </a:extLst>
            </p:cNvPr>
            <p:cNvSpPr txBox="1"/>
            <p:nvPr/>
          </p:nvSpPr>
          <p:spPr>
            <a:xfrm>
              <a:off x="685800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BA8B54-8812-4EE4-A1DB-BB8317DA4657}"/>
                </a:ext>
              </a:extLst>
            </p:cNvPr>
            <p:cNvSpPr txBox="1"/>
            <p:nvPr/>
          </p:nvSpPr>
          <p:spPr>
            <a:xfrm>
              <a:off x="2022831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531" y="571440"/>
              <a:ext cx="4573547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Supplementary File 7: </a:t>
            </a:r>
            <a:r>
              <a:rPr lang="en-US" dirty="0" err="1" smtClean="0"/>
              <a:t>multiGSEA</a:t>
            </a:r>
            <a:r>
              <a:rPr lang="en-US" dirty="0" smtClean="0"/>
              <a:t> results (multiGSEA_allResults.csv)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5518"/>
            <a:ext cx="69341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52500"/>
            <a:ext cx="594359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1447800"/>
            <a:ext cx="57607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3373"/>
            <a:ext cx="5867400" cy="4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 smtClean="0"/>
              <a:t>Supplementary Figure 9: </a:t>
            </a:r>
            <a:r>
              <a:rPr lang="en-US" dirty="0" err="1" smtClean="0"/>
              <a:t>multiGSEA</a:t>
            </a:r>
            <a:r>
              <a:rPr lang="en-US" dirty="0" smtClean="0"/>
              <a:t> results</a:t>
            </a:r>
            <a:endParaRPr lang="en-US" dirty="0"/>
          </a:p>
        </p:txBody>
      </p:sp>
      <p:pic>
        <p:nvPicPr>
          <p:cNvPr id="1026" name="Picture 2" descr="C:\Users\mpalshikar\Documents\moBONITA\data\multiGSEA\multiGSEA_allResults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2057400"/>
            <a:ext cx="7315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666356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366" y="0"/>
            <a:ext cx="6695268" cy="5486400"/>
            <a:chOff x="152400" y="444500"/>
            <a:chExt cx="9144000" cy="7493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270" y="932600"/>
              <a:ext cx="2994333" cy="329692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73928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50328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4628" y="457200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773928" y="531022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(C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064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85800"/>
            <a:ext cx="82296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500264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4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400" dirty="0">
                <a:ea typeface="Times New Roman" panose="02020603050405020304" pitchFamily="18" charset="0"/>
              </a:rPr>
              <a:t>. </a:t>
            </a:r>
            <a:r>
              <a:rPr lang="en-US" sz="1400"/>
              <a:t>Node modulation </a:t>
            </a:r>
            <a:r>
              <a:rPr lang="en-US" sz="1400" dirty="0"/>
              <a:t>score: show a case study of a LSP1/HIF1A-centric signaling network (TO BE DONE). (A) Network figure (B) Heatmap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sz="1400" dirty="0" err="1"/>
              <a:t>std.dev</a:t>
            </a:r>
            <a:r>
              <a:rPr lang="en-US" sz="1400" dirty="0"/>
              <a:t> as well</a:t>
            </a:r>
          </a:p>
        </p:txBody>
      </p: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9" cy="3291839"/>
              <a:chOff x="-2301708" y="-706846"/>
              <a:chExt cx="3443045" cy="688609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01708" y="-706844"/>
                <a:ext cx="3443045" cy="6886092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4"/>
              <a:ext cx="1645919" cy="3291838"/>
              <a:chOff x="642192" y="-706844"/>
              <a:chExt cx="3443045" cy="688609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192" y="-706844"/>
                <a:ext cx="3443045" cy="688609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5"/>
              <a:ext cx="1645919" cy="3291838"/>
              <a:chOff x="3586094" y="-706843"/>
              <a:chExt cx="3443045" cy="6886092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6094" y="-706843"/>
                <a:ext cx="3443045" cy="688609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5083</TotalTime>
  <Words>2285</Words>
  <Application>Microsoft Office PowerPoint</Application>
  <PresentationFormat>On-screen Show (4:3)</PresentationFormat>
  <Paragraphs>243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Mukta Palshikar</cp:lastModifiedBy>
  <cp:revision>538</cp:revision>
  <dcterms:created xsi:type="dcterms:W3CDTF">2022-03-16T16:55:36Z</dcterms:created>
  <dcterms:modified xsi:type="dcterms:W3CDTF">2022-09-09T17:12:38Z</dcterms:modified>
</cp:coreProperties>
</file>